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08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97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28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33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75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53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56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87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37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67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00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6E674-9CCB-48EA-A0EB-87A0AB7B2E29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EFCF-9D89-476B-AF19-D25E215AFB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48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0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2017-07-26T10:55:56Z</dcterms:created>
  <dcterms:modified xsi:type="dcterms:W3CDTF">2017-07-28T02:59:05Z</dcterms:modified>
</cp:coreProperties>
</file>